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88" autoAdjust="0"/>
  </p:normalViewPr>
  <p:slideViewPr>
    <p:cSldViewPr>
      <p:cViewPr>
        <p:scale>
          <a:sx n="62" d="100"/>
          <a:sy n="62" d="100"/>
        </p:scale>
        <p:origin x="-1368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поделки\20171219_101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3794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\Desktop\поделки\20171219_101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6918" y="878604"/>
            <a:ext cx="3109065" cy="23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User\Desktop\поделки\20171219_101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755438"/>
            <a:ext cx="2266950" cy="19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оделки\20171219_0952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70080" y="3529991"/>
            <a:ext cx="2971051" cy="25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поделки\20171219_101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76" y="3677667"/>
            <a:ext cx="2880324" cy="24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оделки\20171219_10194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7925" y="3974143"/>
            <a:ext cx="2188094" cy="205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89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делки\20171219_101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4584" y="1196752"/>
            <a:ext cx="61926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оделки\20171219_10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0687" y="483355"/>
            <a:ext cx="27949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поделки\20171219_101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0687" y="483355"/>
            <a:ext cx="27949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оделки\20171219_1019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4670" y="3279623"/>
            <a:ext cx="3260059" cy="32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64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делки\20171219_10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оделки\20171219_102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9336"/>
            <a:ext cx="396044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оделки\20171219_10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4966" y="3147523"/>
            <a:ext cx="3363455" cy="33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оделки\20171219_1020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81006" y="3861304"/>
            <a:ext cx="3390843" cy="18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поделки\20171219_102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4424" y="3735051"/>
            <a:ext cx="3107393" cy="214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1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оделки\20171219_102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0240" y="741509"/>
            <a:ext cx="2160240" cy="20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поделки\20171219_102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4612" y="278156"/>
            <a:ext cx="3024338" cy="29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оделки\20171219_102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2" y="3100618"/>
            <a:ext cx="5043369" cy="34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поделки\20171219_1024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138" y="599101"/>
            <a:ext cx="2520283" cy="213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поделки\20171219_1024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0638" y="3888514"/>
            <a:ext cx="3057128" cy="2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68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оделки\20171219_102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4670" y="934869"/>
            <a:ext cx="3384374" cy="21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оделки\20171219_102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8082" y="708718"/>
            <a:ext cx="27363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поделки\20171219_1023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1" y="3970430"/>
            <a:ext cx="3206433" cy="26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поделки\20171219_1022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9006" y="1032754"/>
            <a:ext cx="28505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поделки\20171219_1023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7035" y="4082138"/>
            <a:ext cx="2725637" cy="24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поделки\20171219_1022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07" y="4093110"/>
            <a:ext cx="2453319" cy="24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6453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created xsi:type="dcterms:W3CDTF">2017-12-19T07:40:27Z</dcterms:created>
  <dcterms:modified xsi:type="dcterms:W3CDTF">2017-12-19T08:26:03Z</dcterms:modified>
</cp:coreProperties>
</file>